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393" r:id="rId3"/>
    <p:sldId id="432" r:id="rId4"/>
    <p:sldId id="403" r:id="rId5"/>
    <p:sldId id="439" r:id="rId6"/>
    <p:sldId id="377" r:id="rId7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393"/>
            <p14:sldId id="432"/>
          </p14:sldIdLst>
        </p14:section>
        <p14:section name="Обзор и цели" id="{ABA716BF-3A5C-4ADB-94C9-CFEF84EBA240}">
          <p14:sldIdLst>
            <p14:sldId id="403"/>
            <p14:sldId id="439"/>
            <p14:sldId id="377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265" autoAdjust="0"/>
    <p:restoredTop sz="83977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24.01.2023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25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07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smtClean="0">
                <a:solidFill>
                  <a:prstClr val="black"/>
                </a:solidFill>
              </a:rPr>
              <a:pPr/>
              <a:t>1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88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96C0E-A4D6-4DBD-A774-A2D5362EC23E}" type="datetimeFigureOut">
              <a:rPr lang="ru-RU"/>
              <a:pPr>
                <a:defRPr/>
              </a:pPr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9E409-15C6-436C-8939-DBFB1B1FC6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355488"/>
      </p:ext>
    </p:extLst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+mn-lt"/>
              </a:defRPr>
            </a:lvl1pPr>
            <a:lvl2pPr latinLnBrk="0">
              <a:defRPr lang="ru-RU" sz="2800">
                <a:latin typeface="+mn-lt"/>
              </a:defRPr>
            </a:lvl2pPr>
            <a:lvl3pPr latinLnBrk="0">
              <a:defRPr lang="ru-RU" sz="2400">
                <a:latin typeface="+mn-lt"/>
              </a:defRPr>
            </a:lvl3pPr>
            <a:lvl4pPr latinLnBrk="0">
              <a:defRPr lang="ru-RU" sz="2400">
                <a:latin typeface="+mn-lt"/>
              </a:defRPr>
            </a:lvl4pPr>
            <a:lvl5pPr latinLnBrk="0">
              <a:defRPr lang="ru-RU" sz="2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uk-UA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/>
              <a:pPr/>
              <a:t>‹#›</a:t>
            </a:fld>
            <a:endParaRPr lang="ru-RU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k-shahtersk.ucoz.org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043608" y="1556792"/>
            <a:ext cx="7992888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РОЛЬ МУНИЦИПАЛЬНОЙ МЕТОДИЧЕСКОЙ СЛУЖБЫ В СОПРОВОЖДЕНИИ ОБЩЕОБРАЗОВАТЕЛЬНЫХ ОРГАНИЗАЦИЙ ПРИ ПЕРЕХОДЕ НА ФООП</a:t>
            </a:r>
            <a:br>
              <a:rPr lang="ru-RU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70C0"/>
                </a:solidFill>
              </a:rPr>
              <a:t>  </a:t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851920" y="4725144"/>
            <a:ext cx="5256584" cy="1656184"/>
          </a:xfrm>
        </p:spPr>
        <p:txBody>
          <a:bodyPr>
            <a:noAutofit/>
          </a:bodyPr>
          <a:lstStyle/>
          <a:p>
            <a:pPr marL="804863" algn="l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Максименко Светлана Леонидовна,</a:t>
            </a:r>
          </a:p>
          <a:p>
            <a:pPr marL="804863" algn="l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заведующий Методическим кабинетом Управления образования администрации города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Шахтёрска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129406"/>
            <a:ext cx="73448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small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400" b="1" cap="small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МИНИСТЕРСТВО ОБРАЗОВАНИЯ ДОНЕЦКОЙ НАРОДНОЙ РЕСПУБЛИКИ</a:t>
            </a:r>
          </a:p>
          <a:p>
            <a:pPr algn="ctr"/>
            <a:r>
              <a:rPr lang="ru-RU" sz="1400" b="1" cap="small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ГБОУ ДПО «ДОНЕЦКИЙ РЕСПУБЛИКАНСКИЙ ИНСТИТУТ</a:t>
            </a:r>
          </a:p>
          <a:p>
            <a:pPr algn="ctr"/>
            <a:r>
              <a:rPr lang="ru-RU" sz="1400" b="1" cap="small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РАЗВИТИЯ ОБРАЗОВАНИЯ»</a:t>
            </a:r>
          </a:p>
          <a:p>
            <a:pPr algn="ctr"/>
            <a:endParaRPr lang="ru-RU" sz="1400" b="1" cap="small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2000" b="1" i="1" cap="small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Директорский час</a:t>
            </a:r>
            <a:endParaRPr lang="ru-RU" sz="2000" i="1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64427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64089" y="1412776"/>
            <a:ext cx="37444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осуществление научно-методического сопровождения, помощь педагогам и педагогическим коллективам в переходе на новый уровень работы, который удовлетворил бы и социум, и личность, в условиях перехода на ФООП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6077" y="116632"/>
            <a:ext cx="838041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МИССИЯ 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МЕТОДИЧЕСКОЙ СЛУЖБЫ – </a:t>
            </a:r>
          </a:p>
          <a:p>
            <a:pPr algn="ctr"/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User\Desktop\167450217000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66313"/>
            <a:ext cx="3573004" cy="407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842615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1563" y="1206221"/>
            <a:ext cx="8417673" cy="5651779"/>
          </a:xfrm>
        </p:spPr>
      </p:pic>
      <p:sp>
        <p:nvSpPr>
          <p:cNvPr id="3" name="Прямоугольник 2"/>
          <p:cNvSpPr/>
          <p:nvPr/>
        </p:nvSpPr>
        <p:spPr>
          <a:xfrm>
            <a:off x="611560" y="188640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МОДЕЛЬ ВЗАИМОДЕЙСТВИЯ МЕТОДИЧЕСКОГО КАБИНЕТА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ОБРАЗОВАТЕЛЬНЫМИ ОРГАНИЗАЦИЯМИ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УСЛОВИЯХ РЕАЛИЗАЦИИ ГОС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51644018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03" y="404664"/>
            <a:ext cx="8230074" cy="5819671"/>
          </a:xfrm>
        </p:spPr>
      </p:pic>
    </p:spTree>
    <p:extLst>
      <p:ext uri="{BB962C8B-B14F-4D97-AF65-F5344CB8AC3E}">
        <p14:creationId xmlns:p14="http://schemas.microsoft.com/office/powerpoint/2010/main" val="3195822309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352928" cy="855113"/>
          </a:xfrm>
        </p:spPr>
        <p:txBody>
          <a:bodyPr>
            <a:noAutofit/>
          </a:bodyPr>
          <a:lstStyle/>
          <a:p>
            <a:pPr algn="ctr"/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9552" y="1124744"/>
            <a:ext cx="5226217" cy="410445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5868144" y="1391285"/>
            <a:ext cx="3060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 города Шахтерска  открыты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сотрудничеству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сетевому взаимодействию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http://mk-shahtersk.ucoz.org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17458"/>
            <a:ext cx="8604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http://mk-shahtersk.ucoz.org/index/gorodskoj_metodicheskij_zhurnal/0-15/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6437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heme/theme1.xml><?xml version="1.0" encoding="utf-8"?>
<a:theme xmlns:a="http://schemas.openxmlformats.org/drawingml/2006/main" name="Training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B050"/>
      </a:accent1>
      <a:accent2>
        <a:srgbClr val="C0504D"/>
      </a:accent2>
      <a:accent3>
        <a:srgbClr val="205867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256</Words>
  <Application>Microsoft Office PowerPoint</Application>
  <PresentationFormat>Экран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Times New Roman</vt:lpstr>
      <vt:lpstr>Training</vt:lpstr>
      <vt:lpstr>РОЛЬ МУНИЦИПАЛЬНОЙ МЕТОДИЧЕСКОЙ СЛУЖБЫ В СОПРОВОЖДЕНИИ ОБЩЕОБРАЗОВАТЕЛЬНЫХ ОРГАНИЗАЦИЙ ПРИ ПЕРЕХОДЕ НА ФООП   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2018-08-20T13:10:22Z</dcterms:created>
  <dcterms:modified xsi:type="dcterms:W3CDTF">2023-01-24T11:27:42Z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